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4"/>
  </p:notesMasterIdLst>
  <p:sldIdLst>
    <p:sldId id="256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82" autoAdjust="0"/>
  </p:normalViewPr>
  <p:slideViewPr>
    <p:cSldViewPr>
      <p:cViewPr varScale="1">
        <p:scale>
          <a:sx n="192" d="100"/>
          <a:sy n="192" d="100"/>
        </p:scale>
        <p:origin x="19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0" d="100"/>
          <a:sy n="160" d="100"/>
        </p:scale>
        <p:origin x="33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940B-0327-FB49-9598-25F024645B9F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5C48-0E6B-1746-8D05-DD94F0D1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 userDrawn="1"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2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7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7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02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0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9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4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98" r:id="rId3"/>
    <p:sldLayoutId id="2147483684" r:id="rId4"/>
    <p:sldLayoutId id="214748368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4770-3E6C-C343-A7C7-A65383104200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4638-978F-454C-9131-908EB8D3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Our Universe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Chapter 35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morville\Dropbox\Final PDFs\chapter 35, 36 &amp; 37\Links\Ch 34 Fig 10 Big 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53400" cy="914400"/>
          </a:xfrm>
        </p:spPr>
        <p:txBody>
          <a:bodyPr/>
          <a:lstStyle/>
          <a:p>
            <a:pPr algn="ctr"/>
            <a:r>
              <a:rPr lang="en-IE" smtClean="0"/>
              <a:t>The Origins of Our Universe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11341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IE" sz="3200" dirty="0" smtClean="0"/>
              <a:t>Most scientists think that the universe began with a </a:t>
            </a:r>
          </a:p>
          <a:p>
            <a:r>
              <a:rPr lang="en-IE" sz="3200" dirty="0" smtClean="0"/>
              <a:t>Big Bang over 13 billion years ago.  </a:t>
            </a:r>
          </a:p>
        </p:txBody>
      </p:sp>
      <p:sp>
        <p:nvSpPr>
          <p:cNvPr id="7" name="Rectangle 6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914400"/>
          </a:xfrm>
        </p:spPr>
        <p:txBody>
          <a:bodyPr/>
          <a:lstStyle/>
          <a:p>
            <a:pPr algn="ctr"/>
            <a:r>
              <a:rPr lang="en-IE" dirty="0" smtClean="0"/>
              <a:t>The Big Bang Theory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763000" cy="4876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E" sz="2800" dirty="0" smtClean="0"/>
              <a:t>Astronomers have observed that other galaxies are moving away from ours at great speed.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E" sz="2800" dirty="0" smtClean="0"/>
              <a:t> Based on these observations, astronomers concluded that the universe is expanding.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E" sz="2800" dirty="0" smtClean="0"/>
              <a:t>They then developed a theory about how the universe began. This theory is called the Big Bang theory.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E" sz="2800" dirty="0" smtClean="0"/>
              <a:t>Before the Big Bang, the entire universe was compressed into a tiny, hot, dense mass. Then there was a huge expansion or inflation that allowed all of the universe’s matter and energy, as well as space and time, to form.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orville\Dropbox\Final PDFs\chapter 35, 36 &amp; 37\Links\151586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95400"/>
            <a:ext cx="3352800" cy="33528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51672"/>
            <a:ext cx="5465298" cy="466812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512064" indent="-457200">
              <a:buFont typeface="Wingdings" panose="05000000000000000000" pitchFamily="2" charset="2"/>
              <a:buChar char="§"/>
            </a:pPr>
            <a:r>
              <a:rPr lang="en-IE" sz="3200" dirty="0" smtClean="0"/>
              <a:t>A star is a very big ball of burning gas. </a:t>
            </a:r>
          </a:p>
          <a:p>
            <a:pPr marL="512064" indent="-457200">
              <a:buFont typeface="Wingdings" panose="05000000000000000000" pitchFamily="2" charset="2"/>
              <a:buChar char="§"/>
            </a:pPr>
            <a:r>
              <a:rPr lang="en-IE" sz="3200" dirty="0" smtClean="0"/>
              <a:t>Stars are not star shaped – they are spherical like a ball. </a:t>
            </a:r>
          </a:p>
          <a:p>
            <a:pPr marL="512064" indent="-457200">
              <a:buFont typeface="Wingdings" panose="05000000000000000000" pitchFamily="2" charset="2"/>
              <a:buChar char="§"/>
            </a:pPr>
            <a:r>
              <a:rPr lang="en-IE" sz="3200" dirty="0" smtClean="0"/>
              <a:t>Stars give off huge amounts of light and heat.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902" y="746760"/>
            <a:ext cx="8156448" cy="777240"/>
          </a:xfrm>
        </p:spPr>
        <p:txBody>
          <a:bodyPr/>
          <a:lstStyle/>
          <a:p>
            <a:r>
              <a:rPr lang="en-IE" sz="4000" dirty="0" smtClean="0"/>
              <a:t>Stars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orville\Dropbox\Final PDFs\chapter 35, 36 &amp; 37\Links\Ch 34 Fig 2Milky 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6781800" cy="37676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Galaxies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001000" cy="3886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IE" sz="3200" dirty="0" smtClean="0"/>
              <a:t>A typical galaxy is a collection of many millions of stars. </a:t>
            </a:r>
          </a:p>
          <a:p>
            <a:r>
              <a:rPr lang="en-IE" sz="3200" dirty="0" smtClean="0"/>
              <a:t>Galaxies can be different shapes but most galaxies are spiral. </a:t>
            </a:r>
          </a:p>
          <a:p>
            <a:r>
              <a:rPr lang="en-IE" sz="3200" dirty="0" smtClean="0"/>
              <a:t>Our galaxy is called the Milky Way. The Milky Way is a typical spiral galaxy. 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orville\Dropbox\Final PDFs\chapter 35, 36 &amp; 37\Links\C0228402-Solar_system_s_planets-SPL.jpg"/>
          <p:cNvPicPr>
            <a:picLocks noChangeAspect="1" noChangeArrowheads="1"/>
          </p:cNvPicPr>
          <p:nvPr/>
        </p:nvPicPr>
        <p:blipFill>
          <a:blip r:embed="rId2"/>
          <a:srcRect l="4462" r="630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2064"/>
            <a:ext cx="6553200" cy="914400"/>
          </a:xfrm>
        </p:spPr>
        <p:txBody>
          <a:bodyPr/>
          <a:lstStyle/>
          <a:p>
            <a:r>
              <a:rPr lang="en-IE" dirty="0" smtClean="0"/>
              <a:t>Solar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298160"/>
            <a:ext cx="8382000" cy="240744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A solar system is made up of a star and the objects that move around it. Our solar system is made up of our sun and eight planets as well as moons, asteroids, comets, gas and dust.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Planets of Our Solar 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Inner Rocky Planets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Outer Gas Planets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3124200" cy="2951163"/>
          </a:xfrm>
        </p:spPr>
        <p:txBody>
          <a:bodyPr>
            <a:normAutofit/>
          </a:bodyPr>
          <a:lstStyle/>
          <a:p>
            <a:r>
              <a:rPr lang="en-IE" sz="3200" dirty="0" smtClean="0"/>
              <a:t>Mercury</a:t>
            </a:r>
          </a:p>
          <a:p>
            <a:r>
              <a:rPr lang="en-IE" sz="3200" dirty="0" smtClean="0"/>
              <a:t>Venus</a:t>
            </a:r>
          </a:p>
          <a:p>
            <a:r>
              <a:rPr lang="en-IE" sz="3200" dirty="0" smtClean="0"/>
              <a:t>Earth</a:t>
            </a:r>
          </a:p>
          <a:p>
            <a:r>
              <a:rPr lang="en-IE" sz="3200" dirty="0" smtClean="0"/>
              <a:t>Mars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2951163"/>
          </a:xfrm>
        </p:spPr>
        <p:txBody>
          <a:bodyPr>
            <a:normAutofit/>
          </a:bodyPr>
          <a:lstStyle/>
          <a:p>
            <a:r>
              <a:rPr lang="en-IE" sz="3200" dirty="0" smtClean="0"/>
              <a:t>Jupiter</a:t>
            </a:r>
          </a:p>
          <a:p>
            <a:r>
              <a:rPr lang="en-IE" sz="3200" dirty="0" smtClean="0"/>
              <a:t>Saturn</a:t>
            </a:r>
          </a:p>
          <a:p>
            <a:r>
              <a:rPr lang="en-IE" sz="3200" dirty="0" smtClean="0"/>
              <a:t>Uranus</a:t>
            </a:r>
          </a:p>
          <a:p>
            <a:r>
              <a:rPr lang="en-IE" sz="3200" dirty="0" smtClean="0"/>
              <a:t>Neptune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orville\Dropbox\Final PDFs\chapter 35, 36 &amp; 37\Links\C0228402-Solar_system_s_planets-SPL.jpg"/>
          <p:cNvPicPr>
            <a:picLocks noChangeAspect="1" noChangeArrowheads="1"/>
          </p:cNvPicPr>
          <p:nvPr/>
        </p:nvPicPr>
        <p:blipFill>
          <a:blip r:embed="rId2"/>
          <a:srcRect l="75000" t="43774" r="18750" b="43775"/>
          <a:stretch>
            <a:fillRect/>
          </a:stretch>
        </p:blipFill>
        <p:spPr bwMode="auto">
          <a:xfrm>
            <a:off x="6705600" y="1600200"/>
            <a:ext cx="2133600" cy="284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7772400" cy="914400"/>
          </a:xfrm>
        </p:spPr>
        <p:txBody>
          <a:bodyPr/>
          <a:lstStyle/>
          <a:p>
            <a:r>
              <a:rPr lang="en-IE" dirty="0" smtClean="0"/>
              <a:t>Dwarf Planets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400800" cy="5486400"/>
          </a:xfrm>
        </p:spPr>
        <p:txBody>
          <a:bodyPr>
            <a:noAutofit/>
          </a:bodyPr>
          <a:lstStyle/>
          <a:p>
            <a:r>
              <a:rPr lang="en-IE" sz="3200" dirty="0" smtClean="0"/>
              <a:t>Dwarf planets are objects that are similar to planets. </a:t>
            </a:r>
          </a:p>
          <a:p>
            <a:r>
              <a:rPr lang="en-IE" sz="3200" dirty="0" smtClean="0"/>
              <a:t>However, they are not planets because they have not cleared their own orbit. </a:t>
            </a:r>
          </a:p>
          <a:p>
            <a:r>
              <a:rPr lang="en-IE" sz="3200" dirty="0" smtClean="0"/>
              <a:t>To be classified as a planet, a space object has to be big enough to pull in smaller space objects with its own gravity. </a:t>
            </a:r>
          </a:p>
          <a:p>
            <a:r>
              <a:rPr lang="en-IE" sz="3200" dirty="0" smtClean="0"/>
              <a:t>Pluto is a dwarf planet.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morville\Dropbox\Final PDFs\chapter 35, 36 &amp; 37\Links\175025614.jpg"/>
          <p:cNvPicPr>
            <a:picLocks noChangeAspect="1" noChangeArrowheads="1"/>
          </p:cNvPicPr>
          <p:nvPr/>
        </p:nvPicPr>
        <p:blipFill>
          <a:blip r:embed="rId2"/>
          <a:srcRect t="26364" r="79687"/>
          <a:stretch>
            <a:fillRect/>
          </a:stretch>
        </p:blipFill>
        <p:spPr bwMode="auto">
          <a:xfrm rot="5400000">
            <a:off x="5562600" y="-2590800"/>
            <a:ext cx="990600" cy="6172200"/>
          </a:xfrm>
          <a:prstGeom prst="rect">
            <a:avLst/>
          </a:prstGeom>
          <a:noFill/>
        </p:spPr>
      </p:pic>
      <p:pic>
        <p:nvPicPr>
          <p:cNvPr id="5124" name="Picture 4" descr="C:\Users\emorville\Dropbox\Final PDFs\chapter 35, 36 &amp; 37\Links\175025614.jpg"/>
          <p:cNvPicPr>
            <a:picLocks noChangeAspect="1" noChangeArrowheads="1"/>
          </p:cNvPicPr>
          <p:nvPr/>
        </p:nvPicPr>
        <p:blipFill>
          <a:blip r:embed="rId2"/>
          <a:srcRect t="26364" r="79687"/>
          <a:stretch>
            <a:fillRect/>
          </a:stretch>
        </p:blipFill>
        <p:spPr bwMode="auto">
          <a:xfrm rot="5400000">
            <a:off x="5562600" y="3276600"/>
            <a:ext cx="990600" cy="6172200"/>
          </a:xfrm>
          <a:prstGeom prst="rect">
            <a:avLst/>
          </a:prstGeom>
          <a:noFill/>
        </p:spPr>
      </p:pic>
      <p:pic>
        <p:nvPicPr>
          <p:cNvPr id="5123" name="Picture 3" descr="C:\Users\emorville\Dropbox\Final PDFs\chapter 35, 36 &amp; 37\Links\175025614.jpg"/>
          <p:cNvPicPr>
            <a:picLocks noChangeAspect="1" noChangeArrowheads="1"/>
          </p:cNvPicPr>
          <p:nvPr/>
        </p:nvPicPr>
        <p:blipFill>
          <a:blip r:embed="rId2"/>
          <a:srcRect l="77437"/>
          <a:stretch>
            <a:fillRect/>
          </a:stretch>
        </p:blipFill>
        <p:spPr bwMode="auto">
          <a:xfrm>
            <a:off x="0" y="0"/>
            <a:ext cx="3086100" cy="6858000"/>
          </a:xfrm>
          <a:prstGeom prst="rect">
            <a:avLst/>
          </a:prstGeom>
          <a:noFill/>
        </p:spPr>
      </p:pic>
      <p:pic>
        <p:nvPicPr>
          <p:cNvPr id="5122" name="Picture 2" descr="C:\Users\emorville\Dropbox\Final PDFs\chapter 35, 36 &amp; 37\Links\175025614.jpg"/>
          <p:cNvPicPr>
            <a:picLocks noChangeAspect="1" noChangeArrowheads="1"/>
          </p:cNvPicPr>
          <p:nvPr/>
        </p:nvPicPr>
        <p:blipFill>
          <a:blip r:embed="rId2"/>
          <a:srcRect r="22642"/>
          <a:stretch>
            <a:fillRect/>
          </a:stretch>
        </p:blipFill>
        <p:spPr bwMode="auto">
          <a:xfrm>
            <a:off x="2895600" y="533400"/>
            <a:ext cx="6248400" cy="538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Satellites &amp; Moons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410200" cy="4541040"/>
          </a:xfrm>
        </p:spPr>
        <p:txBody>
          <a:bodyPr>
            <a:normAutofit/>
          </a:bodyPr>
          <a:lstStyle/>
          <a:p>
            <a:r>
              <a:rPr lang="en-IE" dirty="0" smtClean="0"/>
              <a:t>A satellite is an object that orbits a larger object or planet. </a:t>
            </a:r>
          </a:p>
          <a:p>
            <a:r>
              <a:rPr lang="en-IE" dirty="0" smtClean="0"/>
              <a:t>A moon is a naturally occurring satellite. </a:t>
            </a:r>
          </a:p>
          <a:p>
            <a:r>
              <a:rPr lang="en-IE" dirty="0" smtClean="0"/>
              <a:t>Earth has only one moon. It does not have a special name and is usually just called ‘the moon’.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morville\Dropbox\Final PDFs\chapter 35, 36 &amp; 37\Links\465250081.jpg"/>
          <p:cNvPicPr>
            <a:picLocks noChangeAspect="1" noChangeArrowheads="1"/>
          </p:cNvPicPr>
          <p:nvPr/>
        </p:nvPicPr>
        <p:blipFill>
          <a:blip r:embed="rId2"/>
          <a:srcRect l="82340" t="2747" b="79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emorville\Dropbox\Final PDFs\chapter 35, 36 &amp; 37\Links\46525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"/>
            <a:ext cx="56896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Asteroids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00600"/>
            <a:ext cx="7772400" cy="1554960"/>
          </a:xfrm>
        </p:spPr>
        <p:txBody>
          <a:bodyPr/>
          <a:lstStyle/>
          <a:p>
            <a:r>
              <a:rPr lang="en-IE" dirty="0" smtClean="0"/>
              <a:t>An asteroid is a solid rocky object that orbits a star but is too small to be considered a planet 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0136271">
            <a:off x="2606560" y="2767285"/>
            <a:ext cx="3930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SAMPLE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12064"/>
            <a:ext cx="7315200" cy="914400"/>
          </a:xfrm>
        </p:spPr>
        <p:txBody>
          <a:bodyPr/>
          <a:lstStyle/>
          <a:p>
            <a:r>
              <a:rPr lang="en-IE" dirty="0" smtClean="0"/>
              <a:t>Comets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581400" cy="332184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Comets are objects composed of frozen gases, ice, rock and dust.</a:t>
            </a:r>
          </a:p>
          <a:p>
            <a:pPr>
              <a:buNone/>
            </a:pPr>
            <a:r>
              <a:rPr lang="en-IE" dirty="0" smtClean="0"/>
              <a:t> </a:t>
            </a:r>
          </a:p>
          <a:p>
            <a:r>
              <a:rPr lang="en-IE" dirty="0" smtClean="0"/>
              <a:t>Comets orbit the sun. </a:t>
            </a:r>
          </a:p>
        </p:txBody>
      </p:sp>
      <p:pic>
        <p:nvPicPr>
          <p:cNvPr id="7170" name="Picture 2" descr="C:\Users\emorville\Dropbox\Final PDFs\chapter 35, 36 &amp; 37\Links\512311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880" y="1905000"/>
            <a:ext cx="4571120" cy="2743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800600"/>
            <a:ext cx="75438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Comets  can form a tail of dust and gases that may stretch for millions of kilometres</a:t>
            </a:r>
            <a:r>
              <a:rPr kumimoji="0" lang="en-I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</TotalTime>
  <Words>437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Calibri Light</vt:lpstr>
      <vt:lpstr>Consolas</vt:lpstr>
      <vt:lpstr>Corbel</vt:lpstr>
      <vt:lpstr>Wingdings</vt:lpstr>
      <vt:lpstr>Wingdings 2</vt:lpstr>
      <vt:lpstr>Wingdings 3</vt:lpstr>
      <vt:lpstr>Arial</vt:lpstr>
      <vt:lpstr>Metro</vt:lpstr>
      <vt:lpstr>Custom Design</vt:lpstr>
      <vt:lpstr>Our Universe</vt:lpstr>
      <vt:lpstr>Stars</vt:lpstr>
      <vt:lpstr>Galaxies</vt:lpstr>
      <vt:lpstr>Solar Systems</vt:lpstr>
      <vt:lpstr>Planets of Our Solar System</vt:lpstr>
      <vt:lpstr>Dwarf Planets</vt:lpstr>
      <vt:lpstr>Satellites &amp; Moons</vt:lpstr>
      <vt:lpstr>Asteroids</vt:lpstr>
      <vt:lpstr>Comets</vt:lpstr>
      <vt:lpstr>The Origins of Our Universe</vt:lpstr>
      <vt:lpstr>The Big Bang Theory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Universe</dc:title>
  <dc:creator>emorville</dc:creator>
  <cp:lastModifiedBy>Microsoft Office User</cp:lastModifiedBy>
  <cp:revision>10</cp:revision>
  <dcterms:created xsi:type="dcterms:W3CDTF">2006-08-16T00:00:00Z</dcterms:created>
  <dcterms:modified xsi:type="dcterms:W3CDTF">2021-03-23T09:13:56Z</dcterms:modified>
</cp:coreProperties>
</file>